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9DA-F286-4EA3-8B7A-2C38BFCA264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7867-54E6-41ED-96FF-C3D9DF7B3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35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9DA-F286-4EA3-8B7A-2C38BFCA264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7867-54E6-41ED-96FF-C3D9DF7B3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001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9DA-F286-4EA3-8B7A-2C38BFCA264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7867-54E6-41ED-96FF-C3D9DF7B3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57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9DA-F286-4EA3-8B7A-2C38BFCA264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7867-54E6-41ED-96FF-C3D9DF7B3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08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9DA-F286-4EA3-8B7A-2C38BFCA264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7867-54E6-41ED-96FF-C3D9DF7B3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238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9DA-F286-4EA3-8B7A-2C38BFCA264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7867-54E6-41ED-96FF-C3D9DF7B3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64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9DA-F286-4EA3-8B7A-2C38BFCA264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7867-54E6-41ED-96FF-C3D9DF7B3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88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9DA-F286-4EA3-8B7A-2C38BFCA264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7867-54E6-41ED-96FF-C3D9DF7B3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191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9DA-F286-4EA3-8B7A-2C38BFCA264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7867-54E6-41ED-96FF-C3D9DF7B3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16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9DA-F286-4EA3-8B7A-2C38BFCA264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7867-54E6-41ED-96FF-C3D9DF7B3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852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D9DA-F286-4EA3-8B7A-2C38BFCA264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7867-54E6-41ED-96FF-C3D9DF7B3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870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3D9DA-F286-4EA3-8B7A-2C38BFCA264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77867-54E6-41ED-96FF-C3D9DF7B3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36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33813" y="1691043"/>
            <a:ext cx="17774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JAN 27TH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728957" y="1629489"/>
            <a:ext cx="41168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Fetal Development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7467600" y="1660266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12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43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609600"/>
            <a:ext cx="6192838" cy="1739900"/>
          </a:xfrm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Pregnancy Trimesters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438400"/>
            <a:ext cx="8763000" cy="372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807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Trimesters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Pregnancy is broken up into 3 trimesters. </a:t>
            </a:r>
          </a:p>
          <a:p>
            <a:pPr lvl="1"/>
            <a:r>
              <a:rPr lang="en-US"/>
              <a:t>Trimester 1= month 1,2,3</a:t>
            </a:r>
          </a:p>
          <a:p>
            <a:pPr lvl="1"/>
            <a:r>
              <a:rPr lang="en-US"/>
              <a:t>Trimester 2 = month 4,5,6</a:t>
            </a:r>
          </a:p>
          <a:p>
            <a:pPr lvl="1"/>
            <a:r>
              <a:rPr lang="en-US"/>
              <a:t>Trimester 3 = month 7,8,9</a:t>
            </a:r>
          </a:p>
        </p:txBody>
      </p:sp>
      <p:pic>
        <p:nvPicPr>
          <p:cNvPr id="12292" name="Picture 4" descr="MC900024522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962400"/>
            <a:ext cx="29718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798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Stages of Prenatal Development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953000"/>
          </a:xfrm>
        </p:spPr>
        <p:txBody>
          <a:bodyPr/>
          <a:lstStyle/>
          <a:p>
            <a:r>
              <a:rPr lang="en-US" sz="2800" dirty="0">
                <a:solidFill>
                  <a:srgbClr val="FF3300"/>
                </a:solidFill>
              </a:rPr>
              <a:t>First stage = Germinal Stage</a:t>
            </a:r>
          </a:p>
          <a:p>
            <a:pPr lvl="1"/>
            <a:r>
              <a:rPr lang="en-US" sz="2400" dirty="0"/>
              <a:t>Conception -&gt; 2 weeks</a:t>
            </a:r>
          </a:p>
          <a:p>
            <a:pPr lvl="1"/>
            <a:r>
              <a:rPr lang="en-US" sz="2400" dirty="0" smtClean="0"/>
              <a:t>Zygote (fertilized egg)</a:t>
            </a:r>
            <a:endParaRPr lang="en-US" sz="2400" dirty="0"/>
          </a:p>
          <a:p>
            <a:pPr lvl="1"/>
            <a:r>
              <a:rPr lang="en-US" sz="2400" dirty="0"/>
              <a:t>About 4 days to reach uterus</a:t>
            </a:r>
          </a:p>
          <a:p>
            <a:r>
              <a:rPr lang="en-US" sz="2800" dirty="0">
                <a:solidFill>
                  <a:srgbClr val="33CC33"/>
                </a:solidFill>
              </a:rPr>
              <a:t>Second stage = Embryonic Stage</a:t>
            </a:r>
          </a:p>
          <a:p>
            <a:pPr lvl="1"/>
            <a:r>
              <a:rPr lang="en-US" sz="2400" dirty="0"/>
              <a:t>3rd week -&gt;8</a:t>
            </a:r>
            <a:r>
              <a:rPr lang="en-US" sz="2400" baseline="30000" dirty="0"/>
              <a:t>th</a:t>
            </a:r>
            <a:r>
              <a:rPr lang="en-US" sz="2400" dirty="0"/>
              <a:t> week</a:t>
            </a:r>
          </a:p>
          <a:p>
            <a:pPr lvl="1"/>
            <a:r>
              <a:rPr lang="en-US" sz="2400" dirty="0"/>
              <a:t>Embryo-face, eyes, ears, limbs, bones forms</a:t>
            </a:r>
          </a:p>
          <a:p>
            <a:r>
              <a:rPr lang="en-US" sz="2800" dirty="0">
                <a:solidFill>
                  <a:srgbClr val="0000FF"/>
                </a:solidFill>
              </a:rPr>
              <a:t>Third stage = Fetal stage</a:t>
            </a:r>
          </a:p>
          <a:p>
            <a:pPr lvl="1"/>
            <a:r>
              <a:rPr lang="en-US" sz="2400" dirty="0"/>
              <a:t>9</a:t>
            </a:r>
            <a:r>
              <a:rPr lang="en-US" sz="2400" baseline="30000" dirty="0"/>
              <a:t>th</a:t>
            </a:r>
            <a:r>
              <a:rPr lang="en-US" sz="2400" dirty="0"/>
              <a:t> week -&gt; birth</a:t>
            </a:r>
          </a:p>
          <a:p>
            <a:pPr lvl="1"/>
            <a:r>
              <a:rPr lang="en-US" sz="2400" dirty="0"/>
              <a:t>Fetus</a:t>
            </a:r>
          </a:p>
          <a:p>
            <a:endParaRPr lang="en-US" sz="2800" dirty="0"/>
          </a:p>
        </p:txBody>
      </p:sp>
      <p:pic>
        <p:nvPicPr>
          <p:cNvPr id="14340" name="Picture 4" descr="MC900294933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724400"/>
            <a:ext cx="1809750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502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Fetal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Fill in the graphic organizer using information from the text</a:t>
            </a:r>
          </a:p>
          <a:p>
            <a:r>
              <a:rPr lang="en-US" sz="4400" dirty="0" smtClean="0"/>
              <a:t>Pages 95-98</a:t>
            </a:r>
          </a:p>
          <a:p>
            <a:r>
              <a:rPr lang="en-US" sz="4400" dirty="0" smtClean="0"/>
              <a:t>When complete, paste in your notebook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5107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108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Pregnancy Trimesters</vt:lpstr>
      <vt:lpstr>Trimesters</vt:lpstr>
      <vt:lpstr>Stages of Prenatal Development</vt:lpstr>
      <vt:lpstr>Stages of Fetal Development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hrsbtech</dc:creator>
  <cp:lastModifiedBy>hrsbtech</cp:lastModifiedBy>
  <cp:revision>7</cp:revision>
  <dcterms:created xsi:type="dcterms:W3CDTF">2016-01-27T13:29:05Z</dcterms:created>
  <dcterms:modified xsi:type="dcterms:W3CDTF">2016-01-27T16:20:22Z</dcterms:modified>
</cp:coreProperties>
</file>